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65" r:id="rId5"/>
    <p:sldId id="271" r:id="rId6"/>
    <p:sldId id="272" r:id="rId7"/>
    <p:sldId id="276" r:id="rId8"/>
    <p:sldId id="273" r:id="rId9"/>
    <p:sldId id="275" r:id="rId10"/>
    <p:sldId id="268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471EB921-36F9-0A4C-9BAA-41916973CFE9}">
          <p14:sldIdLst>
            <p14:sldId id="265"/>
            <p14:sldId id="271"/>
            <p14:sldId id="272"/>
            <p14:sldId id="276"/>
            <p14:sldId id="273"/>
            <p14:sldId id="275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E11"/>
    <a:srgbClr val="00FF99"/>
    <a:srgbClr val="282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28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6ACFA-F2FA-AB4D-B80E-EC7C74AC6846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7D9E5-7B77-0947-830A-E059F301C1A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345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96A4918-28FA-5896-8F73-14E9E8F6FBE2}"/>
              </a:ext>
            </a:extLst>
          </p:cNvPr>
          <p:cNvSpPr/>
          <p:nvPr userDrawn="1"/>
        </p:nvSpPr>
        <p:spPr>
          <a:xfrm>
            <a:off x="0" y="6789600"/>
            <a:ext cx="12191999" cy="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Titillium Web" pitchFamily="2" charset="77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10B4BED-5BCF-D924-2988-72D312A19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3307" y="2856941"/>
            <a:ext cx="4705386" cy="11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58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0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small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D8F7DF0-85C9-0E95-6E16-EF8BB380E3F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1" y="-1112"/>
            <a:ext cx="6095999" cy="628148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/>
          <a:lstStyle>
            <a:lvl1pPr marL="0" indent="0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47485C5-D53C-CA2D-00E7-A3D06FF45543}"/>
              </a:ext>
            </a:extLst>
          </p:cNvPr>
          <p:cNvSpPr/>
          <p:nvPr userDrawn="1"/>
        </p:nvSpPr>
        <p:spPr>
          <a:xfrm>
            <a:off x="0" y="6274800"/>
            <a:ext cx="12192000" cy="58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CE9FDA-4C08-71A8-3FFD-696457230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296863"/>
            <a:ext cx="5151983" cy="782637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1" i="0" cap="all" baseline="0">
                <a:solidFill>
                  <a:schemeClr val="tx2"/>
                </a:solidFill>
                <a:latin typeface="Titillium Web" pitchFamily="2" charset="77"/>
              </a:defRPr>
            </a:lvl1pPr>
          </a:lstStyle>
          <a:p>
            <a:r>
              <a:rPr lang="de-DE" dirty="0"/>
              <a:t>HEADLINE MAX. DOUBLE-COLUMN 30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>
                <a:solidFill>
                  <a:schemeClr val="accent1"/>
                </a:solidFill>
              </a:rPr>
              <a:t>TWO-COLORED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4F6D6A6-048F-97D7-5BFD-E9E9773F9D93}"/>
              </a:ext>
            </a:extLst>
          </p:cNvPr>
          <p:cNvSpPr/>
          <p:nvPr userDrawn="1"/>
        </p:nvSpPr>
        <p:spPr>
          <a:xfrm>
            <a:off x="0" y="6789600"/>
            <a:ext cx="12191999" cy="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Titillium Web" pitchFamily="2" charset="77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C4F03AA-8DA5-8B44-CAF2-56F48E4C39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038" y="6414900"/>
            <a:ext cx="1133346" cy="234599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FBA119C-455F-1D6A-5FD6-7E1E8A40C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41" y="1915891"/>
            <a:ext cx="5151983" cy="417693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ts val="2000"/>
              </a:lnSpc>
              <a:defRPr sz="1400">
                <a:solidFill>
                  <a:schemeClr val="tx1"/>
                </a:solidFill>
              </a:defRPr>
            </a:lvl2pPr>
            <a:lvl3pPr>
              <a:lnSpc>
                <a:spcPts val="2000"/>
              </a:lnSpc>
              <a:defRPr sz="1400">
                <a:solidFill>
                  <a:schemeClr val="tx1"/>
                </a:solidFill>
              </a:defRPr>
            </a:lvl3pPr>
            <a:lvl4pPr>
              <a:lnSpc>
                <a:spcPts val="2000"/>
              </a:lnSpc>
              <a:defRPr sz="1400">
                <a:solidFill>
                  <a:schemeClr val="tx1"/>
                </a:solidFill>
              </a:defRPr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7E17F1C7-6577-46AF-F905-B66244C093C6}"/>
              </a:ext>
            </a:extLst>
          </p:cNvPr>
          <p:cNvSpPr txBox="1">
            <a:spLocks/>
          </p:cNvSpPr>
          <p:nvPr userDrawn="1"/>
        </p:nvSpPr>
        <p:spPr>
          <a:xfrm>
            <a:off x="11353799" y="6440400"/>
            <a:ext cx="538163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145A6F-1FDD-C549-A5A2-A98C63742BC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E24D4-7FA0-2CA7-DA4B-643BF86741F5}"/>
              </a:ext>
            </a:extLst>
          </p:cNvPr>
          <p:cNvSpPr txBox="1"/>
          <p:nvPr userDrawn="1"/>
        </p:nvSpPr>
        <p:spPr>
          <a:xfrm>
            <a:off x="10235592" y="6386757"/>
            <a:ext cx="1636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DPF.C4.01.003.08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95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7" userDrawn="1">
          <p15:clr>
            <a:srgbClr val="FBAE40"/>
          </p15:clr>
        </p15:guide>
        <p15:guide id="2" pos="343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large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E9FDA-4C08-71A8-3FFD-696457230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41" y="296863"/>
            <a:ext cx="5151983" cy="782637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1" i="0">
                <a:solidFill>
                  <a:schemeClr val="tx2"/>
                </a:solidFill>
                <a:latin typeface="Titillium Web" pitchFamily="2" charset="77"/>
              </a:defRPr>
            </a:lvl1pPr>
          </a:lstStyle>
          <a:p>
            <a:r>
              <a:rPr lang="de-DE" dirty="0"/>
              <a:t>HEADLINE MAX. DOUBLE-COLUMN 30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>
                <a:solidFill>
                  <a:schemeClr val="accent1"/>
                </a:solidFill>
              </a:rPr>
              <a:t>TWO-COLORED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4F6D6A6-048F-97D7-5BFD-E9E9773F9D93}"/>
              </a:ext>
            </a:extLst>
          </p:cNvPr>
          <p:cNvSpPr/>
          <p:nvPr userDrawn="1"/>
        </p:nvSpPr>
        <p:spPr>
          <a:xfrm>
            <a:off x="0" y="6789600"/>
            <a:ext cx="12191999" cy="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Titillium Web" pitchFamily="2" charset="77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C4F03AA-8DA5-8B44-CAF2-56F48E4C39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038" y="6414900"/>
            <a:ext cx="1133346" cy="234599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FBA119C-455F-1D6A-5FD6-7E1E8A40C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41" y="1915891"/>
            <a:ext cx="5151983" cy="417693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400"/>
              </a:lnSpc>
              <a:defRPr sz="180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defRPr sz="1800">
                <a:solidFill>
                  <a:schemeClr val="tx1"/>
                </a:solidFill>
              </a:defRPr>
            </a:lvl2pPr>
            <a:lvl3pPr>
              <a:lnSpc>
                <a:spcPts val="24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ts val="2400"/>
              </a:lnSpc>
              <a:defRPr sz="1800">
                <a:solidFill>
                  <a:schemeClr val="tx1"/>
                </a:solidFill>
              </a:defRPr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7E17F1C7-6577-46AF-F905-B66244C093C6}"/>
              </a:ext>
            </a:extLst>
          </p:cNvPr>
          <p:cNvSpPr txBox="1">
            <a:spLocks/>
          </p:cNvSpPr>
          <p:nvPr userDrawn="1"/>
        </p:nvSpPr>
        <p:spPr>
          <a:xfrm>
            <a:off x="11353799" y="6440400"/>
            <a:ext cx="538163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145A6F-1FDD-C549-A5A2-A98C63742BC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A058A40F-DFFA-8BA3-F889-BEF6040B4A2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1" y="-1112"/>
            <a:ext cx="6095999" cy="628148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/>
          <a:lstStyle>
            <a:lvl1pPr marL="0" indent="0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D50B6A-49A9-B51F-53F8-130757F0BB58}"/>
              </a:ext>
            </a:extLst>
          </p:cNvPr>
          <p:cNvSpPr txBox="1"/>
          <p:nvPr userDrawn="1"/>
        </p:nvSpPr>
        <p:spPr>
          <a:xfrm>
            <a:off x="10235592" y="6386757"/>
            <a:ext cx="1636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DPF.C4.01.003.08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93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7" userDrawn="1">
          <p15:clr>
            <a:srgbClr val="FBAE40"/>
          </p15:clr>
        </p15:guide>
        <p15:guide id="2" pos="343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&amp; ima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47485C5-D53C-CA2D-00E7-A3D06FF45543}"/>
              </a:ext>
            </a:extLst>
          </p:cNvPr>
          <p:cNvSpPr/>
          <p:nvPr userDrawn="1"/>
        </p:nvSpPr>
        <p:spPr>
          <a:xfrm>
            <a:off x="0" y="6274800"/>
            <a:ext cx="12192000" cy="58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CE9FDA-4C08-71A8-3FFD-696457230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41" y="296863"/>
            <a:ext cx="3419031" cy="782637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1" i="0">
                <a:solidFill>
                  <a:schemeClr val="tx2"/>
                </a:solidFill>
                <a:latin typeface="Titillium Web" pitchFamily="2" charset="77"/>
              </a:defRPr>
            </a:lvl1pPr>
          </a:lstStyle>
          <a:p>
            <a:r>
              <a:rPr lang="de-DE" dirty="0"/>
              <a:t>HEADLINE 30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>
                <a:solidFill>
                  <a:schemeClr val="accent1"/>
                </a:solidFill>
              </a:rPr>
              <a:t>TWO-COLORED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4F6D6A6-048F-97D7-5BFD-E9E9773F9D93}"/>
              </a:ext>
            </a:extLst>
          </p:cNvPr>
          <p:cNvSpPr/>
          <p:nvPr userDrawn="1"/>
        </p:nvSpPr>
        <p:spPr>
          <a:xfrm>
            <a:off x="0" y="6789600"/>
            <a:ext cx="12191999" cy="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Titillium Web" pitchFamily="2" charset="77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C4F03AA-8DA5-8B44-CAF2-56F48E4C39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038" y="6414900"/>
            <a:ext cx="1133346" cy="234599"/>
          </a:xfrm>
          <a:prstGeom prst="rect">
            <a:avLst/>
          </a:prstGeom>
        </p:spPr>
      </p:pic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7E17F1C7-6577-46AF-F905-B66244C093C6}"/>
              </a:ext>
            </a:extLst>
          </p:cNvPr>
          <p:cNvSpPr txBox="1">
            <a:spLocks/>
          </p:cNvSpPr>
          <p:nvPr userDrawn="1"/>
        </p:nvSpPr>
        <p:spPr>
          <a:xfrm>
            <a:off x="11353799" y="6440400"/>
            <a:ext cx="538163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145A6F-1FDD-C549-A5A2-A98C63742BC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A058A40F-DFFA-8BA3-F889-BEF6040B4A2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6801" y="-1112"/>
            <a:ext cx="8125200" cy="628148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/>
          <a:lstStyle>
            <a:lvl1pPr marL="0" indent="0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AEFAB4D0-6892-8821-EE60-D06129F1A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41" y="1915891"/>
            <a:ext cx="3419031" cy="417693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ts val="2000"/>
              </a:lnSpc>
              <a:defRPr sz="1400">
                <a:solidFill>
                  <a:schemeClr val="tx1"/>
                </a:solidFill>
              </a:defRPr>
            </a:lvl2pPr>
            <a:lvl3pPr>
              <a:lnSpc>
                <a:spcPts val="2000"/>
              </a:lnSpc>
              <a:defRPr sz="1400">
                <a:solidFill>
                  <a:schemeClr val="tx1"/>
                </a:solidFill>
              </a:defRPr>
            </a:lvl3pPr>
            <a:lvl4pPr>
              <a:lnSpc>
                <a:spcPts val="2000"/>
              </a:lnSpc>
              <a:defRPr sz="1400">
                <a:solidFill>
                  <a:schemeClr val="tx1"/>
                </a:solidFill>
              </a:defRPr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CB2D7-F206-83BF-7A1E-64FD61FC02F2}"/>
              </a:ext>
            </a:extLst>
          </p:cNvPr>
          <p:cNvSpPr txBox="1"/>
          <p:nvPr userDrawn="1"/>
        </p:nvSpPr>
        <p:spPr>
          <a:xfrm>
            <a:off x="10235592" y="6386757"/>
            <a:ext cx="1636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DPF.C4.01.003.08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27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7" userDrawn="1">
          <p15:clr>
            <a:srgbClr val="FBAE40"/>
          </p15:clr>
        </p15:guide>
        <p15:guide id="2" pos="343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7E584D0E-E455-5A77-65B5-FD27521AF4E3}"/>
              </a:ext>
            </a:extLst>
          </p:cNvPr>
          <p:cNvSpPr/>
          <p:nvPr userDrawn="1"/>
        </p:nvSpPr>
        <p:spPr>
          <a:xfrm>
            <a:off x="0" y="6789600"/>
            <a:ext cx="12191999" cy="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Titillium Web" pitchFamily="2" charset="77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47CC847-BE17-C9BB-C033-C93C84D360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038" y="6414900"/>
            <a:ext cx="1133346" cy="234599"/>
          </a:xfrm>
          <a:prstGeom prst="rect">
            <a:avLst/>
          </a:prstGeom>
        </p:spPr>
      </p:pic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637810AE-0B1C-EC4F-1C90-B54AFE94D52B}"/>
              </a:ext>
            </a:extLst>
          </p:cNvPr>
          <p:cNvSpPr txBox="1">
            <a:spLocks/>
          </p:cNvSpPr>
          <p:nvPr userDrawn="1"/>
        </p:nvSpPr>
        <p:spPr>
          <a:xfrm>
            <a:off x="11353799" y="6440400"/>
            <a:ext cx="538163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145A6F-1FDD-C549-A5A2-A98C63742BC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Bildplatzhalter 10">
            <a:extLst>
              <a:ext uri="{FF2B5EF4-FFF2-40B4-BE49-F238E27FC236}">
                <a16:creationId xmlns:a16="http://schemas.microsoft.com/office/drawing/2014/main" id="{E91D1F2A-BBB1-27E0-7625-D1222F49CA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1999" cy="62712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/>
          <a:lstStyle>
            <a:lvl1pPr marL="0" indent="0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B7FE12-327E-78CC-26C9-8C4DADD0245A}"/>
              </a:ext>
            </a:extLst>
          </p:cNvPr>
          <p:cNvSpPr txBox="1"/>
          <p:nvPr userDrawn="1"/>
        </p:nvSpPr>
        <p:spPr>
          <a:xfrm>
            <a:off x="10235592" y="6386757"/>
            <a:ext cx="1636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DPF.C4.01.003.08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96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A078E86-DAE5-DBBB-8427-E0197B63D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E584D0E-E455-5A77-65B5-FD27521AF4E3}"/>
              </a:ext>
            </a:extLst>
          </p:cNvPr>
          <p:cNvSpPr/>
          <p:nvPr userDrawn="1"/>
        </p:nvSpPr>
        <p:spPr>
          <a:xfrm>
            <a:off x="0" y="6789600"/>
            <a:ext cx="12191999" cy="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Titillium Web" pitchFamily="2" charset="77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47CC847-BE17-C9BB-C033-C93C84D360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0038" y="6414900"/>
            <a:ext cx="1133346" cy="234599"/>
          </a:xfrm>
          <a:prstGeom prst="rect">
            <a:avLst/>
          </a:prstGeom>
        </p:spPr>
      </p:pic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637810AE-0B1C-EC4F-1C90-B54AFE94D52B}"/>
              </a:ext>
            </a:extLst>
          </p:cNvPr>
          <p:cNvSpPr txBox="1">
            <a:spLocks/>
          </p:cNvSpPr>
          <p:nvPr userDrawn="1"/>
        </p:nvSpPr>
        <p:spPr>
          <a:xfrm>
            <a:off x="11353799" y="6440400"/>
            <a:ext cx="538163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145A6F-1FDD-C549-A5A2-A98C63742BC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4538C6F-97B7-F72E-E00A-22453D1BBB82}"/>
              </a:ext>
            </a:extLst>
          </p:cNvPr>
          <p:cNvSpPr txBox="1"/>
          <p:nvPr userDrawn="1"/>
        </p:nvSpPr>
        <p:spPr>
          <a:xfrm>
            <a:off x="300039" y="5180588"/>
            <a:ext cx="11052173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100" b="1" i="0" dirty="0" err="1">
                <a:solidFill>
                  <a:schemeClr val="accent1"/>
                </a:solidFill>
                <a:latin typeface="Titillium Web" pitchFamily="2" charset="77"/>
              </a:rPr>
              <a:t>Far</a:t>
            </a:r>
            <a:r>
              <a:rPr lang="de-DE" sz="1100" b="1" i="0" dirty="0">
                <a:solidFill>
                  <a:schemeClr val="accent1"/>
                </a:solidFill>
                <a:latin typeface="Titillium Web" pitchFamily="2" charset="77"/>
              </a:rPr>
              <a:t> </a:t>
            </a:r>
            <a:r>
              <a:rPr lang="de-DE" sz="1100" b="1" i="0" dirty="0" err="1">
                <a:solidFill>
                  <a:schemeClr val="accent1"/>
                </a:solidFill>
                <a:latin typeface="Titillium Web" pitchFamily="2" charset="77"/>
              </a:rPr>
              <a:t>far</a:t>
            </a:r>
            <a:r>
              <a:rPr lang="de-DE" sz="1100" b="1" i="0" dirty="0">
                <a:solidFill>
                  <a:schemeClr val="accent1"/>
                </a:solidFill>
                <a:latin typeface="Titillium Web" pitchFamily="2" charset="77"/>
              </a:rPr>
              <a:t> </a:t>
            </a:r>
            <a:r>
              <a:rPr lang="de-DE" sz="1100" b="1" i="0" dirty="0" err="1">
                <a:solidFill>
                  <a:schemeClr val="accent1"/>
                </a:solidFill>
                <a:latin typeface="Titillium Web" pitchFamily="2" charset="77"/>
              </a:rPr>
              <a:t>away</a:t>
            </a:r>
            <a:r>
              <a:rPr lang="de-DE" sz="1100" b="1" i="0" dirty="0">
                <a:solidFill>
                  <a:schemeClr val="accent1"/>
                </a:solidFill>
                <a:latin typeface="Titillium Web" pitchFamily="2" charset="77"/>
              </a:rPr>
              <a:t>, </a:t>
            </a:r>
            <a:r>
              <a:rPr lang="de-DE" sz="1100" b="1" i="0" dirty="0" err="1">
                <a:solidFill>
                  <a:schemeClr val="accent1"/>
                </a:solidFill>
                <a:latin typeface="Titillium Web" pitchFamily="2" charset="77"/>
              </a:rPr>
              <a:t>behind</a:t>
            </a:r>
            <a:r>
              <a:rPr lang="de-DE" sz="1100" b="1" i="0" dirty="0">
                <a:solidFill>
                  <a:schemeClr val="accent1"/>
                </a:solidFill>
                <a:latin typeface="Titillium Web" pitchFamily="2" charset="77"/>
              </a:rPr>
              <a:t> </a:t>
            </a:r>
            <a:r>
              <a:rPr lang="de-DE" sz="1100" b="1" i="0" dirty="0" err="1">
                <a:solidFill>
                  <a:schemeClr val="accent1"/>
                </a:solidFill>
                <a:latin typeface="Titillium Web" pitchFamily="2" charset="77"/>
              </a:rPr>
              <a:t>the</a:t>
            </a:r>
            <a:r>
              <a:rPr lang="de-DE" sz="1100" b="1" i="0" dirty="0">
                <a:solidFill>
                  <a:schemeClr val="accent1"/>
                </a:solidFill>
                <a:latin typeface="Titillium Web" pitchFamily="2" charset="77"/>
              </a:rPr>
              <a:t> </a:t>
            </a:r>
            <a:r>
              <a:rPr lang="de-DE" sz="1100" b="1" i="0" dirty="0" err="1">
                <a:solidFill>
                  <a:schemeClr val="accent1"/>
                </a:solidFill>
                <a:latin typeface="Titillium Web" pitchFamily="2" charset="77"/>
              </a:rPr>
              <a:t>word</a:t>
            </a:r>
            <a:r>
              <a:rPr lang="de-DE" sz="1100" b="1" i="0" dirty="0">
                <a:solidFill>
                  <a:schemeClr val="accent1"/>
                </a:solidFill>
                <a:latin typeface="Titillium Web" pitchFamily="2" charset="77"/>
              </a:rPr>
              <a:t> </a:t>
            </a:r>
            <a:r>
              <a:rPr lang="de-DE" sz="1100" b="1" i="0" dirty="0" err="1">
                <a:solidFill>
                  <a:schemeClr val="accent1"/>
                </a:solidFill>
                <a:latin typeface="Titillium Web" pitchFamily="2" charset="77"/>
              </a:rPr>
              <a:t>mountains</a:t>
            </a:r>
            <a:r>
              <a:rPr lang="de-DE" sz="1100" b="1" i="0" dirty="0">
                <a:solidFill>
                  <a:schemeClr val="accent1"/>
                </a:solidFill>
                <a:latin typeface="Titillium Web" pitchFamily="2" charset="77"/>
              </a:rPr>
              <a:t>.</a:t>
            </a:r>
            <a:endParaRPr lang="de-DE" sz="1100" b="1" i="0" dirty="0">
              <a:latin typeface="Titillium Web" pitchFamily="2" charset="77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FCD340E-C5C6-4FFB-DDD7-DDEC4F797A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038" y="296863"/>
            <a:ext cx="11052175" cy="4878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3500" b="1" i="1">
                <a:solidFill>
                  <a:schemeClr val="bg1"/>
                </a:solidFill>
                <a:latin typeface="Titillium Web" pitchFamily="2" charset="77"/>
              </a:defRPr>
            </a:lvl1pPr>
            <a:lvl2pPr marL="457200" indent="0">
              <a:buNone/>
              <a:defRPr sz="4000" b="1" i="1">
                <a:solidFill>
                  <a:schemeClr val="bg1"/>
                </a:solidFill>
                <a:latin typeface="Titillium Web" pitchFamily="2" charset="77"/>
              </a:defRPr>
            </a:lvl2pPr>
            <a:lvl3pPr marL="914400" indent="0">
              <a:buNone/>
              <a:defRPr sz="4000" b="1" i="1">
                <a:solidFill>
                  <a:schemeClr val="bg1"/>
                </a:solidFill>
                <a:latin typeface="Titillium Web" pitchFamily="2" charset="77"/>
              </a:defRPr>
            </a:lvl3pPr>
            <a:lvl4pPr marL="1371600" indent="0">
              <a:buNone/>
              <a:defRPr sz="4000" b="1" i="1">
                <a:solidFill>
                  <a:schemeClr val="bg1"/>
                </a:solidFill>
                <a:latin typeface="Titillium Web" pitchFamily="2" charset="77"/>
              </a:defRPr>
            </a:lvl4pPr>
            <a:lvl5pPr marL="1828800" indent="0">
              <a:buNone/>
              <a:defRPr sz="4000" b="1" i="1">
                <a:solidFill>
                  <a:schemeClr val="bg1"/>
                </a:solidFill>
                <a:latin typeface="Titillium Web" pitchFamily="2" charset="77"/>
              </a:defRPr>
            </a:lvl5pPr>
          </a:lstStyle>
          <a:p>
            <a:pPr lvl="0"/>
            <a:r>
              <a:rPr lang="de-DE" dirty="0"/>
              <a:t>"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away</a:t>
            </a:r>
            <a:r>
              <a:rPr lang="de-DE" dirty="0"/>
              <a:t>, </a:t>
            </a:r>
            <a:r>
              <a:rPr lang="de-DE" dirty="0" err="1"/>
              <a:t>behind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word</a:t>
            </a:r>
            <a:r>
              <a:rPr lang="de-DE" dirty="0"/>
              <a:t> </a:t>
            </a:r>
            <a:r>
              <a:rPr lang="de-DE" dirty="0" err="1"/>
              <a:t>mountains</a:t>
            </a:r>
            <a:r>
              <a:rPr lang="de-DE" dirty="0"/>
              <a:t>,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countries </a:t>
            </a:r>
            <a:r>
              <a:rPr lang="de-DE" dirty="0" err="1"/>
              <a:t>Vokalia</a:t>
            </a:r>
            <a:r>
              <a:rPr lang="de-DE" dirty="0"/>
              <a:t> and </a:t>
            </a:r>
            <a:r>
              <a:rPr lang="de-DE" dirty="0" err="1"/>
              <a:t>Consonantia</a:t>
            </a:r>
            <a:r>
              <a:rPr lang="de-DE" dirty="0"/>
              <a:t>, </a:t>
            </a:r>
            <a:r>
              <a:rPr lang="de-DE" dirty="0" err="1"/>
              <a:t>there</a:t>
            </a:r>
            <a:r>
              <a:rPr lang="de-DE" dirty="0"/>
              <a:t> live </a:t>
            </a:r>
            <a:r>
              <a:rPr lang="de-DE" dirty="0" err="1"/>
              <a:t>the</a:t>
            </a:r>
            <a:r>
              <a:rPr lang="de-DE" dirty="0"/>
              <a:t> blind </a:t>
            </a:r>
            <a:r>
              <a:rPr lang="de-DE" dirty="0" err="1"/>
              <a:t>texts</a:t>
            </a:r>
            <a:r>
              <a:rPr lang="de-DE" dirty="0"/>
              <a:t>. </a:t>
            </a:r>
            <a:r>
              <a:rPr lang="de-DE" dirty="0" err="1"/>
              <a:t>Separated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live in </a:t>
            </a:r>
            <a:r>
              <a:rPr lang="de-DE" dirty="0" err="1"/>
              <a:t>Bookmarksgrove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coast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Semantics</a:t>
            </a:r>
            <a:r>
              <a:rPr lang="de-DE" dirty="0"/>
              <a:t>, a large </a:t>
            </a:r>
            <a:r>
              <a:rPr lang="de-DE" dirty="0" err="1"/>
              <a:t>language</a:t>
            </a:r>
            <a:r>
              <a:rPr lang="de-DE" dirty="0"/>
              <a:t> </a:t>
            </a:r>
            <a:r>
              <a:rPr lang="de-DE" dirty="0" err="1"/>
              <a:t>ocean</a:t>
            </a:r>
            <a:r>
              <a:rPr lang="de-DE" dirty="0"/>
              <a:t>. A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river</a:t>
            </a:r>
            <a:r>
              <a:rPr lang="de-DE" dirty="0"/>
              <a:t> </a:t>
            </a:r>
            <a:r>
              <a:rPr lang="de-DE" dirty="0" err="1"/>
              <a:t>named</a:t>
            </a:r>
            <a:r>
              <a:rPr lang="de-DE" dirty="0"/>
              <a:t> Duden </a:t>
            </a:r>
            <a:r>
              <a:rPr lang="de-DE" dirty="0" err="1"/>
              <a:t>flows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 and </a:t>
            </a:r>
            <a:r>
              <a:rPr lang="de-DE" dirty="0" err="1"/>
              <a:t>supplies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necessary</a:t>
            </a:r>
            <a:r>
              <a:rPr lang="de-DE" dirty="0"/>
              <a:t> </a:t>
            </a:r>
            <a:r>
              <a:rPr lang="de-DE" dirty="0" err="1"/>
              <a:t>regelialia</a:t>
            </a:r>
            <a:r>
              <a:rPr lang="de-DE" dirty="0"/>
              <a:t>.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paradisematic</a:t>
            </a:r>
            <a:r>
              <a:rPr lang="de-DE" dirty="0"/>
              <a:t> </a:t>
            </a:r>
            <a:r>
              <a:rPr lang="de-DE" dirty="0" err="1"/>
              <a:t>country</a:t>
            </a:r>
            <a:r>
              <a:rPr lang="de-DE" dirty="0"/>
              <a:t>, in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roasted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sentences</a:t>
            </a:r>
            <a:r>
              <a:rPr lang="de-DE" dirty="0"/>
              <a:t> </a:t>
            </a:r>
            <a:r>
              <a:rPr lang="de-DE" dirty="0" err="1"/>
              <a:t>fly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mouth</a:t>
            </a:r>
            <a:r>
              <a:rPr lang="de-DE" dirty="0"/>
              <a:t>."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55540-4A53-2B98-00F2-3887C67E6B58}"/>
              </a:ext>
            </a:extLst>
          </p:cNvPr>
          <p:cNvSpPr txBox="1"/>
          <p:nvPr userDrawn="1"/>
        </p:nvSpPr>
        <p:spPr>
          <a:xfrm>
            <a:off x="10235592" y="6386757"/>
            <a:ext cx="1636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DPF.C4.01.003.08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94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51" userDrawn="1">
          <p15:clr>
            <a:srgbClr val="FBAE40"/>
          </p15:clr>
        </p15:guide>
        <p15:guide id="2" orient="horz" pos="327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d &amp; 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18A824F-45F9-C37F-7245-1D737DD443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0" b="210"/>
          <a:stretch/>
        </p:blipFill>
        <p:spPr>
          <a:xfrm>
            <a:off x="6351" y="-1"/>
            <a:ext cx="12185649" cy="682558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96A4918-28FA-5896-8F73-14E9E8F6FBE2}"/>
              </a:ext>
            </a:extLst>
          </p:cNvPr>
          <p:cNvSpPr/>
          <p:nvPr userDrawn="1"/>
        </p:nvSpPr>
        <p:spPr>
          <a:xfrm>
            <a:off x="0" y="6789600"/>
            <a:ext cx="12191999" cy="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Titillium Web" pitchFamily="2" charset="77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10B4BED-5BCF-D924-2988-72D312A196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7000" y="597908"/>
            <a:ext cx="2842998" cy="691277"/>
          </a:xfrm>
          <a:prstGeom prst="rect">
            <a:avLst/>
          </a:prstGeom>
        </p:spPr>
      </p:pic>
      <p:sp>
        <p:nvSpPr>
          <p:cNvPr id="5" name="Textplatzhalter 5">
            <a:extLst>
              <a:ext uri="{FF2B5EF4-FFF2-40B4-BE49-F238E27FC236}">
                <a16:creationId xmlns:a16="http://schemas.microsoft.com/office/drawing/2014/main" id="{9E0C2D19-EB43-B41D-2941-0A36FA183D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7000" y="4785233"/>
            <a:ext cx="2785317" cy="128981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600"/>
              </a:lnSpc>
              <a:buNone/>
              <a:defRPr sz="10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ZF GROUP</a:t>
            </a:r>
          </a:p>
          <a:p>
            <a:pPr lvl="0"/>
            <a:r>
              <a:rPr lang="de-DE" dirty="0"/>
              <a:t>Passive </a:t>
            </a:r>
            <a:r>
              <a:rPr lang="de-DE" dirty="0" err="1"/>
              <a:t>Safety</a:t>
            </a:r>
            <a:r>
              <a:rPr lang="de-DE" dirty="0"/>
              <a:t> Systems ZF </a:t>
            </a:r>
            <a:br>
              <a:rPr lang="de-DE" dirty="0"/>
            </a:br>
            <a:r>
              <a:rPr lang="de-DE" dirty="0"/>
              <a:t>Automotive Germany GmbH </a:t>
            </a:r>
            <a:br>
              <a:rPr lang="de-DE" dirty="0"/>
            </a:br>
            <a:r>
              <a:rPr lang="de-DE" dirty="0" err="1"/>
              <a:t>Industriestrasse</a:t>
            </a:r>
            <a:r>
              <a:rPr lang="de-DE" dirty="0"/>
              <a:t> 20 </a:t>
            </a:r>
            <a:br>
              <a:rPr lang="de-DE" dirty="0"/>
            </a:br>
            <a:r>
              <a:rPr lang="de-DE" dirty="0"/>
              <a:t>D-73553 Alfdorf Deutschland / Germany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F214099-2ECC-3B5B-092E-B4280451E0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000" y="3222386"/>
            <a:ext cx="2785317" cy="128981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600"/>
              </a:lnSpc>
              <a:buNone/>
              <a:defRPr sz="10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CONTACT</a:t>
            </a:r>
          </a:p>
          <a:p>
            <a:pPr lvl="0"/>
            <a:r>
              <a:rPr lang="de-DE" dirty="0"/>
              <a:t>Firstname </a:t>
            </a:r>
            <a:r>
              <a:rPr lang="de-DE" dirty="0" err="1"/>
              <a:t>Lastname</a:t>
            </a:r>
            <a:br>
              <a:rPr lang="de-DE" dirty="0"/>
            </a:br>
            <a:r>
              <a:rPr lang="de-DE" dirty="0"/>
              <a:t>Job title</a:t>
            </a:r>
            <a:br>
              <a:rPr lang="de-DE" dirty="0"/>
            </a:br>
            <a:r>
              <a:rPr lang="de-DE" dirty="0"/>
              <a:t>0123 - 456 789 0</a:t>
            </a:r>
            <a:br>
              <a:rPr lang="de-DE" dirty="0"/>
            </a:br>
            <a:r>
              <a:rPr lang="de-DE" dirty="0" err="1"/>
              <a:t>v.nachnam@zf-lifetec.com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1B3B2-4B59-D73C-2C72-D5FC4D79DDA4}"/>
              </a:ext>
            </a:extLst>
          </p:cNvPr>
          <p:cNvSpPr txBox="1"/>
          <p:nvPr userDrawn="1"/>
        </p:nvSpPr>
        <p:spPr>
          <a:xfrm>
            <a:off x="10235592" y="6386757"/>
            <a:ext cx="1636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DPF.C4.01.003.08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73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0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687F5224-4A37-8479-F50D-BE7A4053E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9" t="10095" r="16945" b="6691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B5F00-7AAB-60D2-203C-B146A60505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1638" y="2827119"/>
            <a:ext cx="5504361" cy="19637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5000"/>
              </a:lnSpc>
              <a:defRPr sz="5000" b="1" i="0" cap="all" baseline="0">
                <a:solidFill>
                  <a:schemeClr val="bg1"/>
                </a:solidFill>
                <a:latin typeface="Titillium Web" pitchFamily="2" charset="77"/>
              </a:defRPr>
            </a:lvl1pPr>
          </a:lstStyle>
          <a:p>
            <a:r>
              <a:rPr lang="de-DE" dirty="0"/>
              <a:t>HEADLINE </a:t>
            </a:r>
            <a:br>
              <a:rPr lang="de-DE" dirty="0"/>
            </a:br>
            <a:r>
              <a:rPr lang="de-DE" dirty="0"/>
              <a:t>TITELFOLIE </a:t>
            </a:r>
            <a:br>
              <a:rPr lang="de-DE" dirty="0"/>
            </a:br>
            <a:r>
              <a:rPr lang="de-DE" dirty="0"/>
              <a:t>THREE LINES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96A4918-28FA-5896-8F73-14E9E8F6FBE2}"/>
              </a:ext>
            </a:extLst>
          </p:cNvPr>
          <p:cNvSpPr/>
          <p:nvPr userDrawn="1"/>
        </p:nvSpPr>
        <p:spPr>
          <a:xfrm>
            <a:off x="0" y="6789600"/>
            <a:ext cx="12191999" cy="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Titillium Web" pitchFamily="2" charset="77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10B4BED-5BCF-D924-2988-72D312A196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263" y="597908"/>
            <a:ext cx="2842998" cy="691277"/>
          </a:xfrm>
          <a:prstGeom prst="rect">
            <a:avLst/>
          </a:prstGeom>
        </p:spPr>
      </p:pic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D1471525-5CCC-569A-900B-9C7202936A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173663"/>
            <a:ext cx="5508625" cy="735012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SUBLINE </a:t>
            </a:r>
            <a:br>
              <a:rPr lang="de-DE" dirty="0"/>
            </a:br>
            <a:r>
              <a:rPr lang="de-DE" dirty="0"/>
              <a:t>TWO COLUMNS</a:t>
            </a:r>
          </a:p>
        </p:txBody>
      </p:sp>
    </p:spTree>
    <p:extLst>
      <p:ext uri="{BB962C8B-B14F-4D97-AF65-F5344CB8AC3E}">
        <p14:creationId xmlns:p14="http://schemas.microsoft.com/office/powerpoint/2010/main" val="4019936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0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10E1DD2-B27D-9729-01CF-B4AED9AEEB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0" b="210"/>
          <a:stretch/>
        </p:blipFill>
        <p:spPr>
          <a:xfrm>
            <a:off x="6351" y="-1"/>
            <a:ext cx="12185649" cy="682558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AA2DA69-F92B-7E09-6A28-9A8FFAA09805}"/>
              </a:ext>
            </a:extLst>
          </p:cNvPr>
          <p:cNvSpPr/>
          <p:nvPr userDrawn="1"/>
        </p:nvSpPr>
        <p:spPr>
          <a:xfrm>
            <a:off x="0" y="6789600"/>
            <a:ext cx="12191999" cy="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Titillium Web" pitchFamily="2" charset="77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19986E2-7D75-46CC-95EF-E176E9DD01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0038" y="6414900"/>
            <a:ext cx="1133346" cy="234599"/>
          </a:xfrm>
          <a:prstGeom prst="rect">
            <a:avLst/>
          </a:prstGeom>
        </p:spPr>
      </p:pic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F1896FB5-2D16-D78A-7E68-A2FB3076FE4A}"/>
              </a:ext>
            </a:extLst>
          </p:cNvPr>
          <p:cNvSpPr txBox="1">
            <a:spLocks/>
          </p:cNvSpPr>
          <p:nvPr userDrawn="1"/>
        </p:nvSpPr>
        <p:spPr>
          <a:xfrm>
            <a:off x="11353799" y="6440400"/>
            <a:ext cx="538163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145A6F-1FDD-C549-A5A2-A98C63742BC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47217F9-998A-88DF-AAD5-B41D58A13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296863"/>
            <a:ext cx="11591924" cy="782637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1" i="0" cap="all" baseline="0">
                <a:solidFill>
                  <a:schemeClr val="accent1"/>
                </a:solidFill>
                <a:latin typeface="Titillium Web" pitchFamily="2" charset="77"/>
              </a:defRPr>
            </a:lvl1pPr>
          </a:lstStyle>
          <a:p>
            <a:r>
              <a:rPr lang="de-DE" dirty="0"/>
              <a:t>CONTENT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5F8CF11-1436-618E-9EC6-014E5DC3E2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0040" y="1089025"/>
            <a:ext cx="11591921" cy="50038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+mj-lt"/>
              <a:buAutoNum type="arabicPeriod"/>
              <a:defRPr sz="1600">
                <a:solidFill>
                  <a:schemeClr val="bg1"/>
                </a:solidFill>
                <a:effectLst/>
              </a:defRPr>
            </a:lvl1pPr>
            <a:lvl2pPr marL="800100" indent="-342900">
              <a:lnSpc>
                <a:spcPct val="100000"/>
              </a:lnSpc>
              <a:buClr>
                <a:schemeClr val="accent1"/>
              </a:buClr>
              <a:buFont typeface="+mj-lt"/>
              <a:buAutoNum type="arabicPeriod"/>
              <a:defRPr sz="1600">
                <a:solidFill>
                  <a:schemeClr val="bg1"/>
                </a:solidFill>
                <a:effectLst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Font typeface="+mj-lt"/>
              <a:buAutoNum type="arabicPeriod"/>
              <a:defRPr sz="1600">
                <a:solidFill>
                  <a:schemeClr val="bg1"/>
                </a:solidFill>
                <a:effectLst/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Font typeface="+mj-lt"/>
              <a:buAutoNum type="arabicPeriod"/>
              <a:defRPr sz="1600">
                <a:solidFill>
                  <a:schemeClr val="bg1"/>
                </a:solidFill>
                <a:effectLst/>
              </a:defRPr>
            </a:lvl4pPr>
            <a:lvl5pPr>
              <a:defRPr sz="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685988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BDC1536-99A2-E76C-FFFA-274AC4A649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0" b="210"/>
          <a:stretch/>
        </p:blipFill>
        <p:spPr>
          <a:xfrm>
            <a:off x="6351" y="-1"/>
            <a:ext cx="12185649" cy="682558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AA2DA69-F92B-7E09-6A28-9A8FFAA09805}"/>
              </a:ext>
            </a:extLst>
          </p:cNvPr>
          <p:cNvSpPr/>
          <p:nvPr userDrawn="1"/>
        </p:nvSpPr>
        <p:spPr>
          <a:xfrm>
            <a:off x="0" y="6789600"/>
            <a:ext cx="12191999" cy="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Titillium Web" pitchFamily="2" charset="77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D33608D-2F5D-B7A3-A521-4E6D325DA2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038" y="2071488"/>
            <a:ext cx="11591925" cy="2711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5000"/>
              </a:lnSpc>
              <a:buNone/>
              <a:defRPr sz="5000" b="1" i="0" cap="all" baseline="0">
                <a:solidFill>
                  <a:schemeClr val="bg1"/>
                </a:solidFill>
                <a:latin typeface="Titillium Web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HEADLINE</a:t>
            </a:r>
          </a:p>
          <a:p>
            <a:pPr lvl="0"/>
            <a:r>
              <a:rPr lang="de-DE" dirty="0"/>
              <a:t>DOUBLE-COLUMN 50pt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19986E2-7D75-46CC-95EF-E176E9DD01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0038" y="6414900"/>
            <a:ext cx="1133346" cy="234599"/>
          </a:xfrm>
          <a:prstGeom prst="rect">
            <a:avLst/>
          </a:prstGeom>
        </p:spPr>
      </p:pic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F1896FB5-2D16-D78A-7E68-A2FB3076FE4A}"/>
              </a:ext>
            </a:extLst>
          </p:cNvPr>
          <p:cNvSpPr txBox="1">
            <a:spLocks/>
          </p:cNvSpPr>
          <p:nvPr userDrawn="1"/>
        </p:nvSpPr>
        <p:spPr>
          <a:xfrm>
            <a:off x="11353799" y="6440400"/>
            <a:ext cx="538163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145A6F-1FDD-C549-A5A2-A98C63742BC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788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47485C5-D53C-CA2D-00E7-A3D06FF45543}"/>
              </a:ext>
            </a:extLst>
          </p:cNvPr>
          <p:cNvSpPr/>
          <p:nvPr userDrawn="1"/>
        </p:nvSpPr>
        <p:spPr>
          <a:xfrm>
            <a:off x="0" y="6274800"/>
            <a:ext cx="12192000" cy="58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4F6D6A6-048F-97D7-5BFD-E9E9773F9D93}"/>
              </a:ext>
            </a:extLst>
          </p:cNvPr>
          <p:cNvSpPr/>
          <p:nvPr userDrawn="1"/>
        </p:nvSpPr>
        <p:spPr>
          <a:xfrm>
            <a:off x="0" y="6789600"/>
            <a:ext cx="12191999" cy="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Titillium Web" pitchFamily="2" charset="77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C4F03AA-8DA5-8B44-CAF2-56F48E4C39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038" y="6414900"/>
            <a:ext cx="1133346" cy="234599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FBA119C-455F-1D6A-5FD6-7E1E8A40C0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0041" y="296863"/>
            <a:ext cx="11591922" cy="579596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tx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3500">
                <a:solidFill>
                  <a:schemeClr val="tx1"/>
                </a:solidFill>
              </a:defRPr>
            </a:lvl2pPr>
            <a:lvl3pPr marL="914400" indent="0" algn="ctr">
              <a:lnSpc>
                <a:spcPct val="100000"/>
              </a:lnSpc>
              <a:buNone/>
              <a:defRPr sz="3500">
                <a:solidFill>
                  <a:schemeClr val="tx1"/>
                </a:solidFill>
              </a:defRPr>
            </a:lvl3pPr>
            <a:lvl4pPr marL="1371600" indent="0" algn="ctr">
              <a:lnSpc>
                <a:spcPct val="100000"/>
              </a:lnSpc>
              <a:buNone/>
              <a:defRPr sz="3500">
                <a:solidFill>
                  <a:schemeClr val="tx1"/>
                </a:solidFill>
              </a:defRPr>
            </a:lvl4pPr>
            <a:lvl5pPr>
              <a:defRPr sz="800"/>
            </a:lvl5pPr>
          </a:lstStyle>
          <a:p>
            <a:pPr lvl="0"/>
            <a:r>
              <a:rPr lang="de-DE" dirty="0"/>
              <a:t>Content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white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in </a:t>
            </a:r>
            <a:r>
              <a:rPr lang="de-DE" dirty="0" err="1"/>
              <a:t>font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35pt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C04E0958-E26C-2458-1435-87A75A5E12CE}"/>
              </a:ext>
            </a:extLst>
          </p:cNvPr>
          <p:cNvSpPr txBox="1">
            <a:spLocks/>
          </p:cNvSpPr>
          <p:nvPr userDrawn="1"/>
        </p:nvSpPr>
        <p:spPr>
          <a:xfrm>
            <a:off x="11353799" y="6440400"/>
            <a:ext cx="538163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145A6F-1FDD-C549-A5A2-A98C63742BC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43206F-E0F6-00CC-F7E9-27E150C9953D}"/>
              </a:ext>
            </a:extLst>
          </p:cNvPr>
          <p:cNvSpPr txBox="1"/>
          <p:nvPr userDrawn="1"/>
        </p:nvSpPr>
        <p:spPr>
          <a:xfrm>
            <a:off x="10235592" y="6386757"/>
            <a:ext cx="1636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DPF.C4.01.003.08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54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47485C5-D53C-CA2D-00E7-A3D06FF45543}"/>
              </a:ext>
            </a:extLst>
          </p:cNvPr>
          <p:cNvSpPr/>
          <p:nvPr userDrawn="1"/>
        </p:nvSpPr>
        <p:spPr>
          <a:xfrm>
            <a:off x="0" y="6274800"/>
            <a:ext cx="12192000" cy="58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CE9FDA-4C08-71A8-3FFD-696457230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296863"/>
            <a:ext cx="11591924" cy="782637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1" i="0" cap="all" baseline="0">
                <a:solidFill>
                  <a:schemeClr val="tx2"/>
                </a:solidFill>
                <a:latin typeface="Titillium Web" pitchFamily="2" charset="77"/>
              </a:defRPr>
            </a:lvl1pPr>
          </a:lstStyle>
          <a:p>
            <a:r>
              <a:rPr lang="de-DE" dirty="0"/>
              <a:t>HEADLINE MAX. DOUBLE-COLUMN </a:t>
            </a:r>
            <a:br>
              <a:rPr lang="de-DE" dirty="0"/>
            </a:br>
            <a:r>
              <a:rPr lang="de-DE" dirty="0"/>
              <a:t>30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>
                <a:solidFill>
                  <a:schemeClr val="accent1"/>
                </a:solidFill>
              </a:rPr>
              <a:t>TWO-COLORED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4F6D6A6-048F-97D7-5BFD-E9E9773F9D93}"/>
              </a:ext>
            </a:extLst>
          </p:cNvPr>
          <p:cNvSpPr/>
          <p:nvPr userDrawn="1"/>
        </p:nvSpPr>
        <p:spPr>
          <a:xfrm>
            <a:off x="0" y="6789600"/>
            <a:ext cx="12191999" cy="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Titillium Web" pitchFamily="2" charset="77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C4F03AA-8DA5-8B44-CAF2-56F48E4C39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038" y="6414900"/>
            <a:ext cx="1133346" cy="234599"/>
          </a:xfrm>
          <a:prstGeom prst="rect">
            <a:avLst/>
          </a:prstGeom>
        </p:spPr>
      </p:pic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C04E0958-E26C-2458-1435-87A75A5E12CE}"/>
              </a:ext>
            </a:extLst>
          </p:cNvPr>
          <p:cNvSpPr txBox="1">
            <a:spLocks/>
          </p:cNvSpPr>
          <p:nvPr userDrawn="1"/>
        </p:nvSpPr>
        <p:spPr>
          <a:xfrm>
            <a:off x="11353799" y="6440400"/>
            <a:ext cx="538163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145A6F-1FDD-C549-A5A2-A98C63742BC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49FC0-F7B1-D5D5-7654-4990F43455DD}"/>
              </a:ext>
            </a:extLst>
          </p:cNvPr>
          <p:cNvSpPr txBox="1"/>
          <p:nvPr userDrawn="1"/>
        </p:nvSpPr>
        <p:spPr>
          <a:xfrm>
            <a:off x="10235592" y="6386757"/>
            <a:ext cx="1636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DPF.C4.01.003.08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55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13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47485C5-D53C-CA2D-00E7-A3D06FF45543}"/>
              </a:ext>
            </a:extLst>
          </p:cNvPr>
          <p:cNvSpPr/>
          <p:nvPr userDrawn="1"/>
        </p:nvSpPr>
        <p:spPr>
          <a:xfrm>
            <a:off x="0" y="6274800"/>
            <a:ext cx="12192000" cy="58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CE9FDA-4C08-71A8-3FFD-696457230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296863"/>
            <a:ext cx="11591924" cy="782637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1" i="0" cap="all" baseline="0">
                <a:solidFill>
                  <a:schemeClr val="tx2"/>
                </a:solidFill>
                <a:latin typeface="Titillium Web" pitchFamily="2" charset="77"/>
              </a:defRPr>
            </a:lvl1pPr>
          </a:lstStyle>
          <a:p>
            <a:r>
              <a:rPr lang="de-DE" dirty="0"/>
              <a:t>HEADLINE MAX. DOUBLE-COLUMN </a:t>
            </a:r>
            <a:br>
              <a:rPr lang="de-DE" dirty="0"/>
            </a:br>
            <a:r>
              <a:rPr lang="de-DE" dirty="0"/>
              <a:t>30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>
                <a:solidFill>
                  <a:schemeClr val="accent1"/>
                </a:solidFill>
              </a:rPr>
              <a:t>TWO-COLORED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4F6D6A6-048F-97D7-5BFD-E9E9773F9D93}"/>
              </a:ext>
            </a:extLst>
          </p:cNvPr>
          <p:cNvSpPr/>
          <p:nvPr userDrawn="1"/>
        </p:nvSpPr>
        <p:spPr>
          <a:xfrm>
            <a:off x="0" y="6789600"/>
            <a:ext cx="12191999" cy="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Titillium Web" pitchFamily="2" charset="77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C4F03AA-8DA5-8B44-CAF2-56F48E4C39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038" y="6414900"/>
            <a:ext cx="1133346" cy="234599"/>
          </a:xfrm>
          <a:prstGeom prst="rect">
            <a:avLst/>
          </a:prstGeom>
        </p:spPr>
      </p:pic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C04E0958-E26C-2458-1435-87A75A5E12CE}"/>
              </a:ext>
            </a:extLst>
          </p:cNvPr>
          <p:cNvSpPr txBox="1">
            <a:spLocks/>
          </p:cNvSpPr>
          <p:nvPr userDrawn="1"/>
        </p:nvSpPr>
        <p:spPr>
          <a:xfrm>
            <a:off x="11353799" y="6440400"/>
            <a:ext cx="538163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145A6F-1FDD-C549-A5A2-A98C63742BC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894944-0393-03B8-6E85-B345E1091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1219600"/>
            <a:ext cx="11591924" cy="480351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defRPr sz="1800">
                <a:solidFill>
                  <a:schemeClr val="tx1"/>
                </a:solidFill>
              </a:defRPr>
            </a:lvl1pPr>
            <a:lvl2pPr>
              <a:lnSpc>
                <a:spcPts val="2000"/>
              </a:lnSpc>
              <a:defRPr sz="1800">
                <a:solidFill>
                  <a:schemeClr val="tx1"/>
                </a:solidFill>
              </a:defRPr>
            </a:lvl2pPr>
            <a:lvl3pPr>
              <a:lnSpc>
                <a:spcPts val="2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ts val="2000"/>
              </a:lnSpc>
              <a:defRPr sz="1800">
                <a:solidFill>
                  <a:schemeClr val="tx1"/>
                </a:solidFill>
              </a:defRPr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2B96B-42C8-F582-9561-416168D45AA7}"/>
              </a:ext>
            </a:extLst>
          </p:cNvPr>
          <p:cNvSpPr txBox="1"/>
          <p:nvPr userDrawn="1"/>
        </p:nvSpPr>
        <p:spPr>
          <a:xfrm>
            <a:off x="10235592" y="6386757"/>
            <a:ext cx="1636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DPF.C4.01.003.08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7" userDrawn="1">
          <p15:clr>
            <a:srgbClr val="FBAE40"/>
          </p15:clr>
        </p15:guide>
        <p15:guide id="2" pos="576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47485C5-D53C-CA2D-00E7-A3D06FF45543}"/>
              </a:ext>
            </a:extLst>
          </p:cNvPr>
          <p:cNvSpPr/>
          <p:nvPr userDrawn="1"/>
        </p:nvSpPr>
        <p:spPr>
          <a:xfrm>
            <a:off x="0" y="6274800"/>
            <a:ext cx="12192000" cy="58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CE9FDA-4C08-71A8-3FFD-696457230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296863"/>
            <a:ext cx="11591924" cy="782637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1" i="0" cap="all" baseline="0">
                <a:solidFill>
                  <a:schemeClr val="tx2"/>
                </a:solidFill>
                <a:latin typeface="Titillium Web" pitchFamily="2" charset="77"/>
              </a:defRPr>
            </a:lvl1pPr>
          </a:lstStyle>
          <a:p>
            <a:r>
              <a:rPr lang="de-DE" dirty="0"/>
              <a:t>HEADLINE MAX. DOUBLE-COLUMN </a:t>
            </a:r>
            <a:br>
              <a:rPr lang="de-DE" dirty="0"/>
            </a:br>
            <a:r>
              <a:rPr lang="de-DE" dirty="0"/>
              <a:t>30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>
                <a:solidFill>
                  <a:schemeClr val="accent1"/>
                </a:solidFill>
              </a:rPr>
              <a:t>TWO-COLORED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4F6D6A6-048F-97D7-5BFD-E9E9773F9D93}"/>
              </a:ext>
            </a:extLst>
          </p:cNvPr>
          <p:cNvSpPr/>
          <p:nvPr userDrawn="1"/>
        </p:nvSpPr>
        <p:spPr>
          <a:xfrm>
            <a:off x="0" y="6789600"/>
            <a:ext cx="12191999" cy="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Titillium Web" pitchFamily="2" charset="77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C4F03AA-8DA5-8B44-CAF2-56F48E4C39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038" y="6414900"/>
            <a:ext cx="1133346" cy="234599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FBA119C-455F-1D6A-5FD6-7E1E8A40C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41" y="1915891"/>
            <a:ext cx="5724522" cy="417693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ts val="2000"/>
              </a:lnSpc>
              <a:defRPr sz="1400">
                <a:solidFill>
                  <a:schemeClr val="tx1"/>
                </a:solidFill>
              </a:defRPr>
            </a:lvl2pPr>
            <a:lvl3pPr>
              <a:lnSpc>
                <a:spcPts val="2000"/>
              </a:lnSpc>
              <a:defRPr sz="1400">
                <a:solidFill>
                  <a:schemeClr val="tx1"/>
                </a:solidFill>
              </a:defRPr>
            </a:lvl3pPr>
            <a:lvl4pPr>
              <a:lnSpc>
                <a:spcPts val="2000"/>
              </a:lnSpc>
              <a:defRPr sz="1400">
                <a:solidFill>
                  <a:schemeClr val="tx1"/>
                </a:solidFill>
              </a:defRPr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F121966-47C2-7C3D-F194-0933854AAB1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67439" y="1915891"/>
            <a:ext cx="5724523" cy="417693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ts val="2000"/>
              </a:lnSpc>
              <a:defRPr sz="1400">
                <a:solidFill>
                  <a:schemeClr val="tx1"/>
                </a:solidFill>
              </a:defRPr>
            </a:lvl2pPr>
            <a:lvl3pPr>
              <a:lnSpc>
                <a:spcPts val="2000"/>
              </a:lnSpc>
              <a:defRPr sz="1400">
                <a:solidFill>
                  <a:schemeClr val="tx1"/>
                </a:solidFill>
              </a:defRPr>
            </a:lvl3pPr>
            <a:lvl4pPr>
              <a:lnSpc>
                <a:spcPts val="2000"/>
              </a:lnSpc>
              <a:defRPr sz="1400">
                <a:solidFill>
                  <a:schemeClr val="tx1"/>
                </a:solidFill>
              </a:defRPr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5BF8DBB3-9693-2BB6-C47D-CB8C8CF0CD25}"/>
              </a:ext>
            </a:extLst>
          </p:cNvPr>
          <p:cNvSpPr txBox="1">
            <a:spLocks/>
          </p:cNvSpPr>
          <p:nvPr userDrawn="1"/>
        </p:nvSpPr>
        <p:spPr>
          <a:xfrm>
            <a:off x="11353799" y="6440400"/>
            <a:ext cx="538163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145A6F-1FDD-C549-A5A2-A98C63742BC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3F1925-03E7-4CD7-4738-547C1513D773}"/>
              </a:ext>
            </a:extLst>
          </p:cNvPr>
          <p:cNvSpPr txBox="1"/>
          <p:nvPr userDrawn="1"/>
        </p:nvSpPr>
        <p:spPr>
          <a:xfrm>
            <a:off x="10235592" y="6386757"/>
            <a:ext cx="1636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DPF.C4.01.003.08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7" userDrawn="1">
          <p15:clr>
            <a:srgbClr val="FBAE40"/>
          </p15:clr>
        </p15:guide>
        <p15:guide id="2" pos="3795" userDrawn="1">
          <p15:clr>
            <a:srgbClr val="FBAE40"/>
          </p15:clr>
        </p15:guide>
        <p15:guide id="3" pos="388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47485C5-D53C-CA2D-00E7-A3D06FF45543}"/>
              </a:ext>
            </a:extLst>
          </p:cNvPr>
          <p:cNvSpPr/>
          <p:nvPr userDrawn="1"/>
        </p:nvSpPr>
        <p:spPr>
          <a:xfrm>
            <a:off x="0" y="6274800"/>
            <a:ext cx="12192000" cy="58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CE9FDA-4C08-71A8-3FFD-696457230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296863"/>
            <a:ext cx="11591924" cy="782637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="1" i="0" cap="all" baseline="0">
                <a:solidFill>
                  <a:schemeClr val="tx2"/>
                </a:solidFill>
                <a:latin typeface="Titillium Web" pitchFamily="2" charset="77"/>
              </a:defRPr>
            </a:lvl1pPr>
          </a:lstStyle>
          <a:p>
            <a:r>
              <a:rPr lang="de-DE" dirty="0"/>
              <a:t>HEADLINE MAX. DOUBLE-COLUMN </a:t>
            </a:r>
            <a:br>
              <a:rPr lang="de-DE" dirty="0"/>
            </a:br>
            <a:r>
              <a:rPr lang="de-DE" dirty="0"/>
              <a:t>30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>
                <a:solidFill>
                  <a:schemeClr val="accent1"/>
                </a:solidFill>
              </a:rPr>
              <a:t>TWO-COLORED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4F6D6A6-048F-97D7-5BFD-E9E9773F9D93}"/>
              </a:ext>
            </a:extLst>
          </p:cNvPr>
          <p:cNvSpPr/>
          <p:nvPr userDrawn="1"/>
        </p:nvSpPr>
        <p:spPr>
          <a:xfrm>
            <a:off x="0" y="6789600"/>
            <a:ext cx="12191999" cy="6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Titillium Web" pitchFamily="2" charset="77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C4F03AA-8DA5-8B44-CAF2-56F48E4C39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038" y="6414900"/>
            <a:ext cx="1133346" cy="234599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FBA119C-455F-1D6A-5FD6-7E1E8A40C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41" y="1915891"/>
            <a:ext cx="5724522" cy="417693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defRPr sz="1400">
                <a:solidFill>
                  <a:schemeClr val="tx1"/>
                </a:solidFill>
              </a:defRPr>
            </a:lvl1pPr>
            <a:lvl2pPr>
              <a:lnSpc>
                <a:spcPts val="2000"/>
              </a:lnSpc>
              <a:defRPr sz="1400">
                <a:solidFill>
                  <a:schemeClr val="tx1"/>
                </a:solidFill>
              </a:defRPr>
            </a:lvl2pPr>
            <a:lvl3pPr>
              <a:lnSpc>
                <a:spcPts val="2000"/>
              </a:lnSpc>
              <a:defRPr sz="1400">
                <a:solidFill>
                  <a:schemeClr val="tx1"/>
                </a:solidFill>
              </a:defRPr>
            </a:lvl3pPr>
            <a:lvl4pPr>
              <a:lnSpc>
                <a:spcPts val="2000"/>
              </a:lnSpc>
              <a:defRPr sz="1400">
                <a:solidFill>
                  <a:schemeClr val="tx1"/>
                </a:solidFill>
              </a:defRPr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5BF8DBB3-9693-2BB6-C47D-CB8C8CF0CD25}"/>
              </a:ext>
            </a:extLst>
          </p:cNvPr>
          <p:cNvSpPr txBox="1">
            <a:spLocks/>
          </p:cNvSpPr>
          <p:nvPr userDrawn="1"/>
        </p:nvSpPr>
        <p:spPr>
          <a:xfrm>
            <a:off x="11353799" y="6440400"/>
            <a:ext cx="538163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145A6F-1FDD-C549-A5A2-A98C63742BC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19B887-4067-BD49-5DEB-86DEC7B3026B}"/>
              </a:ext>
            </a:extLst>
          </p:cNvPr>
          <p:cNvSpPr txBox="1"/>
          <p:nvPr userDrawn="1"/>
        </p:nvSpPr>
        <p:spPr>
          <a:xfrm>
            <a:off x="10235592" y="6386757"/>
            <a:ext cx="1636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DPF.C4.01.003.08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25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7" userDrawn="1">
          <p15:clr>
            <a:srgbClr val="FBAE40"/>
          </p15:clr>
        </p15:guide>
        <p15:guide id="2" pos="3795" userDrawn="1">
          <p15:clr>
            <a:srgbClr val="FBAE40"/>
          </p15:clr>
        </p15:guide>
        <p15:guide id="3" pos="388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-1285620964,&quot;Placement&quot;:&quot;Header&quot;,&quot;Top&quot;:0.0,&quot;Left&quot;:906.5907,&quot;SlideWidth&quot;:960,&quot;SlideHeight&quot;:540}">
            <a:extLst>
              <a:ext uri="{FF2B5EF4-FFF2-40B4-BE49-F238E27FC236}">
                <a16:creationId xmlns:a16="http://schemas.microsoft.com/office/drawing/2014/main" id="{73DCAEC8-CCC6-F7FE-FD74-CA4F08F29048}"/>
              </a:ext>
            </a:extLst>
          </p:cNvPr>
          <p:cNvSpPr txBox="1"/>
          <p:nvPr userDrawn="1"/>
        </p:nvSpPr>
        <p:spPr>
          <a:xfrm>
            <a:off x="11513702" y="0"/>
            <a:ext cx="67829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de-DE" sz="100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08021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51" r:id="rId4"/>
    <p:sldLayoutId id="2147483650" r:id="rId5"/>
    <p:sldLayoutId id="2147483668" r:id="rId6"/>
    <p:sldLayoutId id="2147483672" r:id="rId7"/>
    <p:sldLayoutId id="2147483663" r:id="rId8"/>
    <p:sldLayoutId id="2147483671" r:id="rId9"/>
    <p:sldLayoutId id="2147483664" r:id="rId10"/>
    <p:sldLayoutId id="2147483673" r:id="rId11"/>
    <p:sldLayoutId id="2147483674" r:id="rId12"/>
    <p:sldLayoutId id="2147483665" r:id="rId13"/>
    <p:sldLayoutId id="2147483667" r:id="rId14"/>
    <p:sldLayoutId id="21474836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itillium Web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tillium Web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tillium Web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tillium Web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tillium Web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tillium Web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9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491" userDrawn="1">
          <p15:clr>
            <a:srgbClr val="F26B43"/>
          </p15:clr>
        </p15:guide>
        <p15:guide id="5" orient="horz" pos="38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12.e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4E4C-261E-2DD3-8D17-ABFCEEBE0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4" y="1466944"/>
            <a:ext cx="11503025" cy="2625726"/>
          </a:xfrm>
        </p:spPr>
        <p:txBody>
          <a:bodyPr/>
          <a:lstStyle/>
          <a:p>
            <a:r>
              <a:rPr lang="en-US" sz="4000" dirty="0"/>
              <a:t>ZFPSST Supplier Packaging &amp; Label Guideline </a:t>
            </a:r>
            <a:br>
              <a:rPr lang="en-US" sz="4000" dirty="0"/>
            </a:br>
            <a:r>
              <a:rPr lang="en-US" sz="4000" dirty="0">
                <a:solidFill>
                  <a:srgbClr val="E73E11"/>
                </a:solidFill>
              </a:rPr>
              <a:t>SCM Requirements</a:t>
            </a:r>
            <a:endParaRPr lang="th-TH" sz="4000" dirty="0">
              <a:solidFill>
                <a:srgbClr val="E73E1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823A7-0A32-888A-2C31-5E5CE4BE60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5" y="5173663"/>
            <a:ext cx="9689139" cy="463739"/>
          </a:xfrm>
        </p:spPr>
        <p:txBody>
          <a:bodyPr/>
          <a:lstStyle/>
          <a:p>
            <a:r>
              <a:rPr lang="en-US" dirty="0"/>
              <a:t>Kathawut Netiniyom | Supply Chain Department | ZF Passive Safety Systems (Thailand) Co., Ltd.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71088B-AE44-3460-3CEC-00ABC79B988F}"/>
              </a:ext>
            </a:extLst>
          </p:cNvPr>
          <p:cNvSpPr txBox="1"/>
          <p:nvPr/>
        </p:nvSpPr>
        <p:spPr>
          <a:xfrm>
            <a:off x="587375" y="4527332"/>
            <a:ext cx="2348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Version 07 , 24-Jul-24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2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F905D-BC90-99F3-98CF-3D03AE13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17" y="218662"/>
            <a:ext cx="11367447" cy="762299"/>
          </a:xfrm>
        </p:spPr>
        <p:txBody>
          <a:bodyPr/>
          <a:lstStyle/>
          <a:p>
            <a:r>
              <a:rPr lang="de-DE" sz="2800" dirty="0"/>
              <a:t>Packaging Requirements from Warehouse &amp; Transportation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305F4A3-CADD-63AB-7549-5BD657B95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08" y="777130"/>
            <a:ext cx="11096584" cy="5408517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500" dirty="0"/>
              <a:t>SU (Shipping Unit) dimension &amp; weight should be fit with our selective rack design &amp; max load capacity.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</a:pPr>
            <a:r>
              <a:rPr lang="en-US" sz="1500" dirty="0"/>
              <a:t>Dimension will not exceed Length x Depth x Height (mm) : </a:t>
            </a:r>
            <a:r>
              <a:rPr lang="en-US" sz="1500" dirty="0">
                <a:solidFill>
                  <a:srgbClr val="E73E11"/>
                </a:solidFill>
              </a:rPr>
              <a:t>1000 mm x 1200 mm x 1000 mm</a:t>
            </a:r>
            <a:r>
              <a:rPr lang="en-US" sz="1500" dirty="0">
                <a:solidFill>
                  <a:srgbClr val="C00000"/>
                </a:solidFill>
              </a:rPr>
              <a:t>. </a:t>
            </a:r>
            <a:r>
              <a:rPr lang="en-US" sz="1500" dirty="0"/>
              <a:t>(L x D x </a:t>
            </a:r>
            <a:r>
              <a:rPr lang="en-US" sz="1500" dirty="0">
                <a:solidFill>
                  <a:srgbClr val="E73E11"/>
                </a:solidFill>
              </a:rPr>
              <a:t>H included pllt</a:t>
            </a:r>
            <a:r>
              <a:rPr lang="en-US" sz="1500" dirty="0"/>
              <a:t>)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</a:pPr>
            <a:r>
              <a:rPr lang="en-US" sz="1500" dirty="0"/>
              <a:t>Gross weight will not exceed : </a:t>
            </a:r>
            <a:r>
              <a:rPr lang="en-US" sz="1500" dirty="0">
                <a:solidFill>
                  <a:srgbClr val="E73E11"/>
                </a:solidFill>
              </a:rPr>
              <a:t>900 Kgs / SU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</a:pPr>
            <a:r>
              <a:rPr lang="en-US" sz="1500" dirty="0"/>
              <a:t>Individual cartons will not exceed : </a:t>
            </a:r>
            <a:r>
              <a:rPr lang="en-US" sz="1500" dirty="0">
                <a:solidFill>
                  <a:srgbClr val="E73E11"/>
                </a:solidFill>
              </a:rPr>
              <a:t>13.6 kgs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500" dirty="0"/>
              <a:t>Q’ty per box should match with our kitting plan by </a:t>
            </a:r>
            <a:r>
              <a:rPr lang="en-US" sz="1500" dirty="0">
                <a:solidFill>
                  <a:srgbClr val="E73E11"/>
                </a:solidFill>
              </a:rPr>
              <a:t>multiply of 10 </a:t>
            </a:r>
            <a:r>
              <a:rPr lang="en-US" sz="1500" dirty="0"/>
              <a:t>depend on factors below 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</a:pPr>
            <a:r>
              <a:rPr lang="en-US" sz="1500" dirty="0"/>
              <a:t>BOM usage (1:1, 1:2, 1:10 and so on)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</a:pPr>
            <a:r>
              <a:rPr lang="en-US" sz="1500" dirty="0"/>
              <a:t>Part dimension (Big, Small)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</a:pPr>
            <a:r>
              <a:rPr lang="en-US" sz="1500" dirty="0"/>
              <a:t>Volume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</a:pPr>
            <a:r>
              <a:rPr lang="en-US" sz="1500" dirty="0"/>
              <a:t>Weight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500" dirty="0">
                <a:solidFill>
                  <a:srgbClr val="E73E11"/>
                </a:solidFill>
              </a:rPr>
              <a:t>Label is required to follow ZF standard 2D barcode template </a:t>
            </a:r>
            <a:r>
              <a:rPr lang="en-US" sz="1500" dirty="0"/>
              <a:t>&amp; require </a:t>
            </a:r>
            <a:r>
              <a:rPr lang="en-US" sz="1500" dirty="0">
                <a:solidFill>
                  <a:srgbClr val="E73E11"/>
                </a:solidFill>
              </a:rPr>
              <a:t>two labels </a:t>
            </a:r>
            <a:r>
              <a:rPr lang="en-US" sz="1500" dirty="0"/>
              <a:t>to be located on an adjacent side (Barcode labeling specifications can be found </a:t>
            </a:r>
            <a:r>
              <a:rPr lang="en-US" sz="1500" dirty="0">
                <a:solidFill>
                  <a:srgbClr val="E73E11"/>
                </a:solidFill>
              </a:rPr>
              <a:t>in page 4 </a:t>
            </a:r>
            <a:r>
              <a:rPr lang="en-US" sz="1500" dirty="0"/>
              <a:t>: Supplier Printed Label).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500" dirty="0">
                <a:solidFill>
                  <a:srgbClr val="E73E11"/>
                </a:solidFill>
              </a:rPr>
              <a:t>Pallet 4 ways </a:t>
            </a:r>
            <a:r>
              <a:rPr lang="en-US" sz="1500" dirty="0"/>
              <a:t>(only Wooden pallet with Fumigation or Plastic pallet is allowed, </a:t>
            </a:r>
            <a:r>
              <a:rPr lang="en-US" sz="1500" dirty="0">
                <a:solidFill>
                  <a:srgbClr val="C00000"/>
                </a:solidFill>
              </a:rPr>
              <a:t>Paper pallet is not allowed</a:t>
            </a:r>
            <a:r>
              <a:rPr lang="en-US" sz="1500" dirty="0"/>
              <a:t>).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500" dirty="0"/>
              <a:t>For </a:t>
            </a:r>
            <a:r>
              <a:rPr lang="en-US" sz="1500" dirty="0">
                <a:solidFill>
                  <a:srgbClr val="E73E11"/>
                </a:solidFill>
              </a:rPr>
              <a:t>returnable boxes</a:t>
            </a:r>
            <a:r>
              <a:rPr lang="en-US" sz="1500" dirty="0"/>
              <a:t>, we need </a:t>
            </a:r>
            <a:r>
              <a:rPr lang="en-US" sz="1500" dirty="0">
                <a:solidFill>
                  <a:srgbClr val="E73E11"/>
                </a:solidFill>
              </a:rPr>
              <a:t>modular type for mixed pallet </a:t>
            </a:r>
            <a:r>
              <a:rPr lang="en-US" sz="1500" dirty="0"/>
              <a:t>with cover lid/sheet to protect dust (this is important for future Milkrun).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500" dirty="0"/>
              <a:t>All returnable packaging need to </a:t>
            </a:r>
            <a:r>
              <a:rPr lang="en-US" sz="1500" dirty="0">
                <a:solidFill>
                  <a:srgbClr val="E73E11"/>
                </a:solidFill>
              </a:rPr>
              <a:t>Mark company name, Box serial no., Tag holder 2 adjacent sides.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500" dirty="0"/>
              <a:t>Rust / Corrosion prevention </a:t>
            </a:r>
            <a:r>
              <a:rPr lang="en-US" sz="1500" dirty="0">
                <a:solidFill>
                  <a:srgbClr val="E73E11"/>
                </a:solidFill>
              </a:rPr>
              <a:t>(VCI) is required for metallic parts </a:t>
            </a:r>
            <a:r>
              <a:rPr lang="en-US" sz="1500" dirty="0"/>
              <a:t>to avoid rusty during long transportation.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500" dirty="0">
                <a:solidFill>
                  <a:srgbClr val="E73E11"/>
                </a:solidFill>
              </a:rPr>
              <a:t>Stretch wrapped or banded for shipping unit is mandatory required </a:t>
            </a:r>
            <a:r>
              <a:rPr lang="en-US" sz="1500" dirty="0"/>
              <a:t>to protect part collapse during transportation.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500" dirty="0"/>
              <a:t>Shipping unit (SU) dimension should not over pallet size </a:t>
            </a:r>
            <a:r>
              <a:rPr lang="en-US" sz="1500" dirty="0">
                <a:solidFill>
                  <a:srgbClr val="E73E11"/>
                </a:solidFill>
              </a:rPr>
              <a:t>(no overhang)</a:t>
            </a:r>
            <a:r>
              <a:rPr lang="en-US" sz="1500" dirty="0"/>
              <a:t>, it risks for accident and part damaged.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500" dirty="0"/>
              <a:t>Shipping unit (SU) is </a:t>
            </a:r>
            <a:r>
              <a:rPr lang="en-US" sz="1500" dirty="0">
                <a:solidFill>
                  <a:srgbClr val="E73E11"/>
                </a:solidFill>
              </a:rPr>
              <a:t>allowed to stack total 2 layers </a:t>
            </a:r>
            <a:r>
              <a:rPr lang="en-US" sz="1500" dirty="0"/>
              <a:t>but need to </a:t>
            </a:r>
            <a:r>
              <a:rPr lang="en-US" sz="1500" dirty="0">
                <a:solidFill>
                  <a:srgbClr val="E73E11"/>
                </a:solidFill>
              </a:rPr>
              <a:t>add Carton Corner Protectors </a:t>
            </a:r>
            <a:r>
              <a:rPr lang="en-US" sz="1500" dirty="0"/>
              <a:t>to prevent deforming for the heavy parts.</a:t>
            </a:r>
            <a:endParaRPr lang="de-DE" sz="1500" dirty="0"/>
          </a:p>
        </p:txBody>
      </p:sp>
    </p:spTree>
    <p:extLst>
      <p:ext uri="{BB962C8B-B14F-4D97-AF65-F5344CB8AC3E}">
        <p14:creationId xmlns:p14="http://schemas.microsoft.com/office/powerpoint/2010/main" val="2343513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0AA3E-5B24-F655-96A1-A4EBBCD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2" y="144001"/>
            <a:ext cx="11124165" cy="594000"/>
          </a:xfrm>
        </p:spPr>
        <p:txBody>
          <a:bodyPr/>
          <a:lstStyle/>
          <a:p>
            <a:r>
              <a:rPr lang="en-US" sz="2800" dirty="0"/>
              <a:t>Supplier Printed Label </a:t>
            </a:r>
            <a:br>
              <a:rPr lang="en-US" sz="2800" dirty="0"/>
            </a:br>
            <a:r>
              <a:rPr lang="en-US" sz="2800" dirty="0"/>
              <a:t>(5 label type for selection with dimension)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83555-CAC9-0B21-C080-45D51513D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" y="1080962"/>
            <a:ext cx="5439248" cy="38307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CB8DF-042B-DFD0-EB8A-7AA28758C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3" y="5017993"/>
            <a:ext cx="5439247" cy="11336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60AEDB-9EFA-AE80-04ED-65F9EE3FD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691" y="1095643"/>
            <a:ext cx="4899862" cy="50560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96664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FE895F6-3339-0C66-7475-C2CF49547C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633167"/>
              </p:ext>
            </p:extLst>
          </p:nvPr>
        </p:nvGraphicFramePr>
        <p:xfrm>
          <a:off x="9596082" y="1128570"/>
          <a:ext cx="1139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" imgW="781920" imgH="657000" progId="Acrobat.Document.DC">
                  <p:embed/>
                </p:oleObj>
              </mc:Choice>
              <mc:Fallback>
                <p:oleObj name="Acrobat Document" showAsIcon="1" r:id="rId2" imgW="781920" imgH="65700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FE895F6-3339-0C66-7475-C2CF49547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96082" y="1128570"/>
                        <a:ext cx="1139825" cy="957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F4B1AD6A-8B58-871D-98BA-975D71957783}"/>
              </a:ext>
            </a:extLst>
          </p:cNvPr>
          <p:cNvSpPr txBox="1">
            <a:spLocks/>
          </p:cNvSpPr>
          <p:nvPr/>
        </p:nvSpPr>
        <p:spPr>
          <a:xfrm>
            <a:off x="353970" y="224320"/>
            <a:ext cx="8424000" cy="594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 i="0" cap="all" baseline="0">
                <a:solidFill>
                  <a:schemeClr val="tx2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Please provide the detail as possible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BE0D70-261D-0652-FEB1-40F569C1DFEB}"/>
              </a:ext>
            </a:extLst>
          </p:cNvPr>
          <p:cNvGrpSpPr/>
          <p:nvPr/>
        </p:nvGrpSpPr>
        <p:grpSpPr>
          <a:xfrm>
            <a:off x="1592374" y="1115736"/>
            <a:ext cx="7669074" cy="4966282"/>
            <a:chOff x="787030" y="709351"/>
            <a:chExt cx="5594468" cy="38340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E4A819-9545-D3DD-B201-33DFC5FC7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030" y="709351"/>
              <a:ext cx="2718824" cy="38340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01EEFEE-379F-6075-EFBD-53BF558DDB25}"/>
                </a:ext>
              </a:extLst>
            </p:cNvPr>
            <p:cNvSpPr/>
            <p:nvPr/>
          </p:nvSpPr>
          <p:spPr>
            <a:xfrm>
              <a:off x="3877529" y="1458285"/>
              <a:ext cx="2065605" cy="797441"/>
            </a:xfrm>
            <a:prstGeom prst="wedgeRoundRectCallout">
              <a:avLst>
                <a:gd name="adj1" fmla="val -110005"/>
                <a:gd name="adj2" fmla="val -5500"/>
                <a:gd name="adj3" fmla="val 16667"/>
              </a:avLst>
            </a:prstGeom>
            <a:solidFill>
              <a:srgbClr val="E73E11"/>
            </a:solidFill>
            <a:ln w="127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700"/>
                </a:lnSpc>
                <a:spcBef>
                  <a:spcPts val="84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1.Please</a:t>
              </a:r>
              <a:r>
                <a:rPr lang="th-TH" sz="12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include pictures to understand the details of the packaging </a:t>
              </a:r>
            </a:p>
          </p:txBody>
        </p:sp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277ACD57-7534-70B6-2085-BD9C56C3F747}"/>
                </a:ext>
              </a:extLst>
            </p:cNvPr>
            <p:cNvSpPr/>
            <p:nvPr/>
          </p:nvSpPr>
          <p:spPr>
            <a:xfrm>
              <a:off x="4349778" y="2474500"/>
              <a:ext cx="1805292" cy="797441"/>
            </a:xfrm>
            <a:prstGeom prst="wedgeRoundRectCallout">
              <a:avLst>
                <a:gd name="adj1" fmla="val -161598"/>
                <a:gd name="adj2" fmla="val 13167"/>
                <a:gd name="adj3" fmla="val 16667"/>
              </a:avLst>
            </a:prstGeom>
            <a:solidFill>
              <a:srgbClr val="E73E11"/>
            </a:solidFill>
            <a:ln w="127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700"/>
                </a:lnSpc>
                <a:spcBef>
                  <a:spcPts val="84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2.Detail for Weights Of The Packing And Loading Units In kg</a:t>
              </a:r>
            </a:p>
          </p:txBody>
        </p:sp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72FD8E23-8759-F8C9-D521-20B5BA2D9CBA}"/>
                </a:ext>
              </a:extLst>
            </p:cNvPr>
            <p:cNvSpPr/>
            <p:nvPr/>
          </p:nvSpPr>
          <p:spPr>
            <a:xfrm>
              <a:off x="4712186" y="3531643"/>
              <a:ext cx="1669312" cy="797441"/>
            </a:xfrm>
            <a:prstGeom prst="wedgeRoundRectCallout">
              <a:avLst>
                <a:gd name="adj1" fmla="val -139941"/>
                <a:gd name="adj2" fmla="val -20167"/>
                <a:gd name="adj3" fmla="val 16667"/>
              </a:avLst>
            </a:prstGeom>
            <a:solidFill>
              <a:srgbClr val="E73E11"/>
            </a:solidFill>
            <a:ln w="127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700"/>
                </a:lnSpc>
                <a:spcBef>
                  <a:spcPts val="84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3.Detail for Packaging Loading Unit BOM (Bill Of Material) List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846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B2248-6721-53E3-97FA-BF2D292A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18" y="336948"/>
            <a:ext cx="8424000" cy="594000"/>
          </a:xfrm>
        </p:spPr>
        <p:txBody>
          <a:bodyPr/>
          <a:lstStyle/>
          <a:p>
            <a:r>
              <a:rPr lang="en-US" sz="2800" dirty="0"/>
              <a:t>Reference Guidelines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20A0A3-B275-ACBF-18D5-D42EC210DFE0}"/>
              </a:ext>
            </a:extLst>
          </p:cNvPr>
          <p:cNvSpPr/>
          <p:nvPr/>
        </p:nvSpPr>
        <p:spPr>
          <a:xfrm>
            <a:off x="1869743" y="1887430"/>
            <a:ext cx="2303585" cy="2508487"/>
          </a:xfrm>
          <a:prstGeom prst="roundRect">
            <a:avLst/>
          </a:prstGeom>
          <a:solidFill>
            <a:srgbClr val="E73E1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700"/>
              </a:lnSpc>
              <a:spcBef>
                <a:spcPts val="840"/>
              </a:spcBef>
            </a:pPr>
            <a:endParaRPr lang="en-US" sz="1200" dirty="0" err="1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18DDDF-144F-DA26-4001-A6102EA036FC}"/>
              </a:ext>
            </a:extLst>
          </p:cNvPr>
          <p:cNvSpPr/>
          <p:nvPr/>
        </p:nvSpPr>
        <p:spPr>
          <a:xfrm>
            <a:off x="5069765" y="1887430"/>
            <a:ext cx="2303585" cy="2508487"/>
          </a:xfrm>
          <a:prstGeom prst="roundRect">
            <a:avLst/>
          </a:prstGeom>
          <a:solidFill>
            <a:srgbClr val="E73E1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700"/>
              </a:lnSpc>
              <a:spcBef>
                <a:spcPts val="840"/>
              </a:spcBef>
            </a:pPr>
            <a:endParaRPr lang="en-US" sz="1200" dirty="0" err="1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4AEE3B-4331-9C63-49B2-DE473C892ACD}"/>
              </a:ext>
            </a:extLst>
          </p:cNvPr>
          <p:cNvSpPr/>
          <p:nvPr/>
        </p:nvSpPr>
        <p:spPr>
          <a:xfrm>
            <a:off x="8269787" y="1887339"/>
            <a:ext cx="2303585" cy="2508487"/>
          </a:xfrm>
          <a:prstGeom prst="roundRect">
            <a:avLst/>
          </a:prstGeom>
          <a:solidFill>
            <a:srgbClr val="E73E1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700"/>
              </a:lnSpc>
              <a:spcBef>
                <a:spcPts val="840"/>
              </a:spcBef>
            </a:pPr>
            <a:endParaRPr lang="en-US" sz="1200" dirty="0" err="1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3478432-CD00-352F-CFE2-E069DA92FF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309185"/>
              </p:ext>
            </p:extLst>
          </p:nvPr>
        </p:nvGraphicFramePr>
        <p:xfrm>
          <a:off x="5607050" y="2747963"/>
          <a:ext cx="1209675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" imgW="914400" imgH="806400" progId="Acrobat.Document.DC">
                  <p:embed/>
                </p:oleObj>
              </mc:Choice>
              <mc:Fallback>
                <p:oleObj name="Acrobat Document" showAsIcon="1" r:id="rId2" imgW="914400" imgH="806400" progId="Acrobat.Document.DC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03478432-CD00-352F-CFE2-E069DA92FF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07050" y="2747963"/>
                        <a:ext cx="1209675" cy="1160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C0D4ADF-62A6-3E8B-317E-C8C6F9BFEE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306633"/>
              </p:ext>
            </p:extLst>
          </p:nvPr>
        </p:nvGraphicFramePr>
        <p:xfrm>
          <a:off x="8813800" y="2747963"/>
          <a:ext cx="1216025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4" imgW="914282" imgH="792690" progId="Acrobat.Document.DC">
                  <p:embed/>
                </p:oleObj>
              </mc:Choice>
              <mc:Fallback>
                <p:oleObj name="Acrobat Document" showAsIcon="1" r:id="rId4" imgW="914282" imgH="79269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C0D4ADF-62A6-3E8B-317E-C8C6F9BFEE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13800" y="2747963"/>
                        <a:ext cx="1216025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51E9558-D4E4-D5BF-C661-743652C16D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464011"/>
              </p:ext>
            </p:extLst>
          </p:nvPr>
        </p:nvGraphicFramePr>
        <p:xfrm>
          <a:off x="2348753" y="2747963"/>
          <a:ext cx="1228164" cy="1063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6" imgW="914282" imgH="792690" progId="Excel.Sheet.12">
                  <p:embed/>
                </p:oleObj>
              </mc:Choice>
              <mc:Fallback>
                <p:oleObj name="Worksheet" showAsIcon="1" r:id="rId6" imgW="914282" imgH="792690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51E9558-D4E4-D5BF-C661-743652C16D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48753" y="2747963"/>
                        <a:ext cx="1228164" cy="1063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399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CBE2-D788-495C-09B1-AE205ABB1626}"/>
              </a:ext>
            </a:extLst>
          </p:cNvPr>
          <p:cNvSpPr txBox="1">
            <a:spLocks/>
          </p:cNvSpPr>
          <p:nvPr/>
        </p:nvSpPr>
        <p:spPr>
          <a:xfrm>
            <a:off x="385530" y="286614"/>
            <a:ext cx="8424000" cy="594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 i="0" cap="all" baseline="0">
                <a:solidFill>
                  <a:schemeClr val="tx2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Log Sheet</a:t>
            </a: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95EC799F-E174-B1BD-4AD2-25EFA6A701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6005053"/>
              </p:ext>
            </p:extLst>
          </p:nvPr>
        </p:nvGraphicFramePr>
        <p:xfrm>
          <a:off x="696285" y="1107347"/>
          <a:ext cx="10041620" cy="4632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0492">
                  <a:extLst>
                    <a:ext uri="{9D8B030D-6E8A-4147-A177-3AD203B41FA5}">
                      <a16:colId xmlns:a16="http://schemas.microsoft.com/office/drawing/2014/main" val="72638099"/>
                    </a:ext>
                  </a:extLst>
                </a:gridCol>
                <a:gridCol w="5565544">
                  <a:extLst>
                    <a:ext uri="{9D8B030D-6E8A-4147-A177-3AD203B41FA5}">
                      <a16:colId xmlns:a16="http://schemas.microsoft.com/office/drawing/2014/main" val="2702928491"/>
                    </a:ext>
                  </a:extLst>
                </a:gridCol>
                <a:gridCol w="1598516">
                  <a:extLst>
                    <a:ext uri="{9D8B030D-6E8A-4147-A177-3AD203B41FA5}">
                      <a16:colId xmlns:a16="http://schemas.microsoft.com/office/drawing/2014/main" val="2242846855"/>
                    </a:ext>
                  </a:extLst>
                </a:gridCol>
                <a:gridCol w="1317068">
                  <a:extLst>
                    <a:ext uri="{9D8B030D-6E8A-4147-A177-3AD203B41FA5}">
                      <a16:colId xmlns:a16="http://schemas.microsoft.com/office/drawing/2014/main" val="2204040990"/>
                    </a:ext>
                  </a:extLst>
                </a:gridCol>
              </a:tblGrid>
              <a:tr h="5575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Created  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Released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303728"/>
                  </a:ext>
                </a:extLst>
              </a:tr>
              <a:tr h="45919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New release.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Kathawut 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26-Apr-18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57865"/>
                  </a:ext>
                </a:extLst>
              </a:tr>
              <a:tr h="52928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Add SU is allowed to stack total 2 layer but packing spec need to be able to carry the whole weight of 2 stacked layer in item 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Kathawut 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30-Apr-18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197194"/>
                  </a:ext>
                </a:extLst>
              </a:tr>
              <a:tr h="45919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Change gross weight from 800Kgs to 900Kgs</a:t>
                      </a:r>
                    </a:p>
                    <a:p>
                      <a:r>
                        <a:rPr lang="en-US" sz="1100" dirty="0"/>
                        <a:t>Change individual carton box weight from 10Kgs to 13.6Kgs in item 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Kathawut 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11-Jun-18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271958"/>
                  </a:ext>
                </a:extLst>
              </a:tr>
              <a:tr h="43784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Remove quantity per box option multiply by 1 piece from item 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Kathawut 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21-Jun-18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372544"/>
                  </a:ext>
                </a:extLst>
              </a:tr>
              <a:tr h="43784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Add carton corner protectors for 2 stacked-shipping unit in item 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Kathawut 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26-Nov-18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513766"/>
                  </a:ext>
                </a:extLst>
              </a:tr>
              <a:tr h="43784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Add requirement of supplier printed 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Kathawut 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20-Sep-19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145265"/>
                  </a:ext>
                </a:extLst>
              </a:tr>
              <a:tr h="43784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Add an example of filling in the details of packaging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Maitree 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06-Jul-21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226772"/>
                  </a:ext>
                </a:extLst>
              </a:tr>
              <a:tr h="43784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Change company name &amp; company logo to ZF Passive / </a:t>
                      </a:r>
                      <a:r>
                        <a:rPr lang="en-US" sz="1100" dirty="0" err="1"/>
                        <a:t>Lifetec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Kathawut 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24-Jul-24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33616"/>
                  </a:ext>
                </a:extLst>
              </a:tr>
              <a:tr h="437845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711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8815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872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ZF Lifetec">
      <a:dk1>
        <a:srgbClr val="000000"/>
      </a:dk1>
      <a:lt1>
        <a:srgbClr val="FFFFFF"/>
      </a:lt1>
      <a:dk2>
        <a:srgbClr val="282727"/>
      </a:dk2>
      <a:lt2>
        <a:srgbClr val="FFFFFF"/>
      </a:lt2>
      <a:accent1>
        <a:srgbClr val="E73E11"/>
      </a:accent1>
      <a:accent2>
        <a:srgbClr val="0057B7"/>
      </a:accent2>
      <a:accent3>
        <a:srgbClr val="5DAC43"/>
      </a:accent3>
      <a:accent4>
        <a:srgbClr val="414140"/>
      </a:accent4>
      <a:accent5>
        <a:srgbClr val="6C6D6C"/>
      </a:accent5>
      <a:accent6>
        <a:srgbClr val="949493"/>
      </a:accent6>
      <a:hlink>
        <a:srgbClr val="E73E11"/>
      </a:hlink>
      <a:folHlink>
        <a:srgbClr val="282727"/>
      </a:folHlink>
    </a:clrScheme>
    <a:fontScheme name="ZF LIFETEC">
      <a:majorFont>
        <a:latin typeface="Titillium Web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F LIFETEC LITE.potx" id="{9B3D9D45-B1D0-4175-A543-DE23293DE1F9}" vid="{2431E76C-C090-4AA5-A2B2-C8CD2B60F1F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171EBEC117644180CB420ED4598421" ma:contentTypeVersion="13" ma:contentTypeDescription="Create a new document." ma:contentTypeScope="" ma:versionID="83f0ea4767789f3a15768e862a8db724">
  <xsd:schema xmlns:xsd="http://www.w3.org/2001/XMLSchema" xmlns:xs="http://www.w3.org/2001/XMLSchema" xmlns:p="http://schemas.microsoft.com/office/2006/metadata/properties" xmlns:ns1="http://schemas.microsoft.com/sharepoint/v3" xmlns:ns2="1e32775e-76ad-4bb7-8386-205a6f9abd4b" xmlns:ns3="a7ff41cf-f39a-484b-b854-fb02def7511f" targetNamespace="http://schemas.microsoft.com/office/2006/metadata/properties" ma:root="true" ma:fieldsID="8c99e645edc55bda4efee6850c4c4b0e" ns1:_="" ns2:_="" ns3:_="">
    <xsd:import namespace="http://schemas.microsoft.com/sharepoint/v3"/>
    <xsd:import namespace="1e32775e-76ad-4bb7-8386-205a6f9abd4b"/>
    <xsd:import namespace="a7ff41cf-f39a-484b-b854-fb02def7511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32775e-76ad-4bb7-8386-205a6f9abd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1535f45-074a-4eaf-b5ce-0ad645dc02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ff41cf-f39a-484b-b854-fb02def7511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1f81183-0676-426f-8c6e-94c2e24e6a89}" ma:internalName="TaxCatchAll" ma:showField="CatchAllData" ma:web="a7ff41cf-f39a-484b-b854-fb02def751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32775e-76ad-4bb7-8386-205a6f9abd4b">
      <Terms xmlns="http://schemas.microsoft.com/office/infopath/2007/PartnerControls"/>
    </lcf76f155ced4ddcb4097134ff3c332f>
    <TaxCatchAll xmlns="a7ff41cf-f39a-484b-b854-fb02def7511f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8C2244-3DA0-4691-871A-A5FA88D421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e32775e-76ad-4bb7-8386-205a6f9abd4b"/>
    <ds:schemaRef ds:uri="a7ff41cf-f39a-484b-b854-fb02def751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9FAF43-3B0D-4D8D-9171-3F43864BCE2F}">
  <ds:schemaRefs>
    <ds:schemaRef ds:uri="http://www.w3.org/XML/1998/namespace"/>
    <ds:schemaRef ds:uri="http://purl.org/dc/terms/"/>
    <ds:schemaRef ds:uri="1e32775e-76ad-4bb7-8386-205a6f9abd4b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a7ff41cf-f39a-484b-b854-fb02def7511f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E085E55-D468-49A0-8D50-F6F16BCCA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ZF LIFETEC LITE</Template>
  <TotalTime>128</TotalTime>
  <Words>562</Words>
  <Application>Microsoft Office PowerPoint</Application>
  <PresentationFormat>Widescreen</PresentationFormat>
  <Paragraphs>65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Aptos</vt:lpstr>
      <vt:lpstr>Arial</vt:lpstr>
      <vt:lpstr>Calibri</vt:lpstr>
      <vt:lpstr>Tahoma</vt:lpstr>
      <vt:lpstr>Titillium Web</vt:lpstr>
      <vt:lpstr>Office</vt:lpstr>
      <vt:lpstr>Acrobat Document</vt:lpstr>
      <vt:lpstr>Worksheet</vt:lpstr>
      <vt:lpstr>ZFPSST Supplier Packaging &amp; Label Guideline  SCM Requirements</vt:lpstr>
      <vt:lpstr>Packaging Requirements from Warehouse &amp; Transportation</vt:lpstr>
      <vt:lpstr>Supplier Printed Label  (5 label type for selection with dimension)</vt:lpstr>
      <vt:lpstr>PowerPoint Presentation</vt:lpstr>
      <vt:lpstr>Reference Guidelines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Ford  Eddl contact list y24</dc:title>
  <dc:creator>Netiniyom Kathawut RYN RPARL</dc:creator>
  <cp:lastModifiedBy>Kathawut Netiniyom RYN RPARL</cp:lastModifiedBy>
  <cp:revision>10</cp:revision>
  <dcterms:created xsi:type="dcterms:W3CDTF">2024-05-16T03:36:14Z</dcterms:created>
  <dcterms:modified xsi:type="dcterms:W3CDTF">2024-12-11T11:37:12Z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0x01010080171EBEC117644180CB420ED4598421</vt:lpwstr>
  </property>
  <property fmtid="{D5CDD505-2E9C-101B-9397-08002B2CF9AE}" pid="3" name="MediaServiceImageTags">
    <vt:lpwstr/>
  </property>
  <property fmtid="{D5CDD505-2E9C-101B-9397-08002B2CF9AE}" pid="4" name="MSIP_Label_134277c1-31d4-4dba-9248-3ba93a3f3112_Enabled">
    <vt:lpwstr>true</vt:lpwstr>
  </property>
  <property fmtid="{D5CDD505-2E9C-101B-9397-08002B2CF9AE}" pid="5" name="MSIP_Label_134277c1-31d4-4dba-9248-3ba93a3f3112_SetDate">
    <vt:lpwstr>2024-03-30T11:00:43Z</vt:lpwstr>
  </property>
  <property fmtid="{D5CDD505-2E9C-101B-9397-08002B2CF9AE}" pid="6" name="MSIP_Label_134277c1-31d4-4dba-9248-3ba93a3f3112_Method">
    <vt:lpwstr>Privileged</vt:lpwstr>
  </property>
  <property fmtid="{D5CDD505-2E9C-101B-9397-08002B2CF9AE}" pid="7" name="MSIP_Label_134277c1-31d4-4dba-9248-3ba93a3f3112_Name">
    <vt:lpwstr>Internal sub1</vt:lpwstr>
  </property>
  <property fmtid="{D5CDD505-2E9C-101B-9397-08002B2CF9AE}" pid="8" name="MSIP_Label_134277c1-31d4-4dba-9248-3ba93a3f3112_SiteId">
    <vt:lpwstr>eb70b763-b6d7-4486-8555-8831709a784e</vt:lpwstr>
  </property>
  <property fmtid="{D5CDD505-2E9C-101B-9397-08002B2CF9AE}" pid="9" name="MSIP_Label_134277c1-31d4-4dba-9248-3ba93a3f3112_ActionId">
    <vt:lpwstr>2cee68e3-eef2-4356-8892-c298d0bb2bb8</vt:lpwstr>
  </property>
  <property fmtid="{D5CDD505-2E9C-101B-9397-08002B2CF9AE}" pid="10" name="MSIP_Label_134277c1-31d4-4dba-9248-3ba93a3f3112_ContentBits">
    <vt:lpwstr>1</vt:lpwstr>
  </property>
  <property fmtid="{D5CDD505-2E9C-101B-9397-08002B2CF9AE}" pid="11" name="MSIP_Label_ccab5698-4190-4bf6-97be-b8e8220276de_Enabled">
    <vt:lpwstr>true</vt:lpwstr>
  </property>
  <property fmtid="{D5CDD505-2E9C-101B-9397-08002B2CF9AE}" pid="12" name="MSIP_Label_ccab5698-4190-4bf6-97be-b8e8220276de_SetDate">
    <vt:lpwstr>2024-12-05T09:23:57Z</vt:lpwstr>
  </property>
  <property fmtid="{D5CDD505-2E9C-101B-9397-08002B2CF9AE}" pid="13" name="MSIP_Label_ccab5698-4190-4bf6-97be-b8e8220276de_Method">
    <vt:lpwstr>Privileged</vt:lpwstr>
  </property>
  <property fmtid="{D5CDD505-2E9C-101B-9397-08002B2CF9AE}" pid="14" name="MSIP_Label_ccab5698-4190-4bf6-97be-b8e8220276de_Name">
    <vt:lpwstr>Internal sub 2 (no marking)</vt:lpwstr>
  </property>
  <property fmtid="{D5CDD505-2E9C-101B-9397-08002B2CF9AE}" pid="15" name="MSIP_Label_ccab5698-4190-4bf6-97be-b8e8220276de_SiteId">
    <vt:lpwstr>87f9dc52-94b9-4266-8431-8be91e1f699c</vt:lpwstr>
  </property>
  <property fmtid="{D5CDD505-2E9C-101B-9397-08002B2CF9AE}" pid="16" name="MSIP_Label_ccab5698-4190-4bf6-97be-b8e8220276de_ActionId">
    <vt:lpwstr>85f9dfb8-bcab-4914-9440-428231d9302c</vt:lpwstr>
  </property>
  <property fmtid="{D5CDD505-2E9C-101B-9397-08002B2CF9AE}" pid="17" name="MSIP_Label_ccab5698-4190-4bf6-97be-b8e8220276de_ContentBits">
    <vt:lpwstr>0</vt:lpwstr>
  </property>
</Properties>
</file>